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9" r:id="rId4"/>
    <p:sldId id="270" r:id="rId5"/>
    <p:sldId id="273" r:id="rId6"/>
    <p:sldId id="271" r:id="rId7"/>
    <p:sldId id="272" r:id="rId8"/>
    <p:sldId id="274" r:id="rId9"/>
    <p:sldId id="275" r:id="rId10"/>
    <p:sldId id="276" r:id="rId11"/>
    <p:sldId id="277" r:id="rId12"/>
    <p:sldId id="278" r:id="rId1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0" autoAdjust="0"/>
    <p:restoredTop sz="90929"/>
  </p:normalViewPr>
  <p:slideViewPr>
    <p:cSldViewPr snapToGrid="0">
      <p:cViewPr varScale="1">
        <p:scale>
          <a:sx n="86" d="100"/>
          <a:sy n="86" d="100"/>
        </p:scale>
        <p:origin x="145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D1079EA-A6F3-4E10-B4C2-8DFB4AEB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02" y="1812832"/>
            <a:ext cx="1573427" cy="1573427"/>
          </a:xfrm>
          <a:prstGeom prst="rect">
            <a:avLst/>
          </a:prstGeom>
        </p:spPr>
      </p:pic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0" y="631851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942203" y="307505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6 -0.23287 L 0.26025 0.0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625 -0.30579 L -0.04792 -0.011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25 0.05949 L 0.89341 -0.4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483" y="2325003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72000" y="1895221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904" y="314557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652149" y="2840107"/>
            <a:ext cx="1124738" cy="563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90" y="4044860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5997146" y="3919247"/>
            <a:ext cx="313806" cy="355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76886" y="3416185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432471" y="5235781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22664" y="4817438"/>
            <a:ext cx="95773" cy="410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360523" y="5095205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861485" y="4631271"/>
            <a:ext cx="144287" cy="50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960737" y="4868749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574524" y="4901213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3363" y="5320249"/>
            <a:ext cx="2667385" cy="1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ì0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1777" y="4779614"/>
            <a:ext cx="3593523" cy="20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1047</Words>
  <Application>Microsoft Office PowerPoint</Application>
  <PresentationFormat>On-screen Show (4:3)</PresentationFormat>
  <Paragraphs>153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Juan Camilo Albarracín Sánchez</cp:lastModifiedBy>
  <cp:revision>119</cp:revision>
  <dcterms:created xsi:type="dcterms:W3CDTF">2010-09-06T21:45:52Z</dcterms:created>
  <dcterms:modified xsi:type="dcterms:W3CDTF">2022-01-03T21:15:28Z</dcterms:modified>
</cp:coreProperties>
</file>